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</p:sldMasterIdLst>
  <p:notesMasterIdLst>
    <p:notesMasterId r:id="rId3"/>
  </p:notesMasterIdLst>
  <p:sldIdLst>
    <p:sldId id="256" r:id="rId2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15ADF1"/>
    <a:srgbClr val="B2B2B1"/>
    <a:srgbClr val="F0B61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DD8EEF-4B31-4687-9079-F7F675C717A7}" v="5" dt="2021-05-25T22:00:40.5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30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6104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F57E-9DC9-4AC9-91C1-556DDE2F2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513" y="2465016"/>
            <a:ext cx="5481536" cy="664723"/>
          </a:xfrm>
        </p:spPr>
        <p:txBody>
          <a:bodyPr anchor="ctr"/>
          <a:lstStyle>
            <a:lvl1pPr algn="l"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2B940D-30B2-421A-A7D6-C311E09EC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513" y="3152933"/>
            <a:ext cx="5481536" cy="379198"/>
          </a:xfrm>
        </p:spPr>
        <p:txBody>
          <a:bodyPr anchor="ctr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5B1965A-2D42-4F81-916F-978F012DFCE6}"/>
              </a:ext>
            </a:extLst>
          </p:cNvPr>
          <p:cNvGrpSpPr/>
          <p:nvPr userDrawn="1"/>
        </p:nvGrpSpPr>
        <p:grpSpPr>
          <a:xfrm>
            <a:off x="6293794" y="1407992"/>
            <a:ext cx="2582693" cy="2899017"/>
            <a:chOff x="8391726" y="1688239"/>
            <a:chExt cx="3443591" cy="347882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F374915-EEA9-4A48-87A4-8CCF469446CE}"/>
                </a:ext>
              </a:extLst>
            </p:cNvPr>
            <p:cNvSpPr/>
            <p:nvPr userDrawn="1"/>
          </p:nvSpPr>
          <p:spPr>
            <a:xfrm>
              <a:off x="8391726" y="1688239"/>
              <a:ext cx="3443591" cy="3478820"/>
            </a:xfrm>
            <a:prstGeom prst="ellipse">
              <a:avLst/>
            </a:prstGeom>
            <a:gradFill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2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pic>
          <p:nvPicPr>
            <p:cNvPr id="7" name="Picture 6" descr="A close up of a logo&#10;&#10;Description automatically generated">
              <a:extLst>
                <a:ext uri="{FF2B5EF4-FFF2-40B4-BE49-F238E27FC236}">
                  <a16:creationId xmlns:a16="http://schemas.microsoft.com/office/drawing/2014/main" id="{D3082C11-AEF6-4005-B094-1BAF7ED879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815475" y="2596620"/>
              <a:ext cx="2596091" cy="1662057"/>
            </a:xfrm>
            <a:prstGeom prst="rect">
              <a:avLst/>
            </a:prstGeom>
          </p:spPr>
        </p:pic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63C8E739-0A2D-47A2-91DC-4AD7AD816102}"/>
              </a:ext>
            </a:extLst>
          </p:cNvPr>
          <p:cNvSpPr/>
          <p:nvPr userDrawn="1"/>
        </p:nvSpPr>
        <p:spPr>
          <a:xfrm>
            <a:off x="-1" y="0"/>
            <a:ext cx="9144001" cy="5715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92117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BA17BEB-DB25-445E-8862-E7A701BEB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311" y="5131828"/>
            <a:ext cx="657830" cy="46840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B5513F7-3A4D-4D5A-BEB8-A2D832DA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05" y="190781"/>
            <a:ext cx="8760974" cy="5144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53FD82-07FF-4DD1-A047-61F445AFF5C6}"/>
              </a:ext>
            </a:extLst>
          </p:cNvPr>
          <p:cNvCxnSpPr>
            <a:cxnSpLocks/>
          </p:cNvCxnSpPr>
          <p:nvPr userDrawn="1"/>
        </p:nvCxnSpPr>
        <p:spPr>
          <a:xfrm>
            <a:off x="191505" y="779002"/>
            <a:ext cx="93993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152BE11E-FC1A-4B08-8EFF-DAF7C31C5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2576" y="5296959"/>
            <a:ext cx="2313967" cy="304271"/>
          </a:xfrm>
        </p:spPr>
        <p:txBody>
          <a:bodyPr/>
          <a:lstStyle/>
          <a:p>
            <a:pPr algn="r"/>
            <a:r>
              <a:rPr lang="en-US" dirty="0"/>
              <a:t>Confidential | Internal Use Only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E1A2DB7-7EE7-443D-91DA-2A420251E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5458" y="5296959"/>
            <a:ext cx="322232" cy="304271"/>
          </a:xfrm>
        </p:spPr>
        <p:txBody>
          <a:bodyPr/>
          <a:lstStyle/>
          <a:p>
            <a:fld id="{04C34D6C-2EE2-43FB-BB30-6F8C0F42DEF0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FD60C57-1D3D-40D2-B826-341570415A8B}"/>
              </a:ext>
            </a:extLst>
          </p:cNvPr>
          <p:cNvCxnSpPr>
            <a:cxnSpLocks/>
          </p:cNvCxnSpPr>
          <p:nvPr userDrawn="1"/>
        </p:nvCxnSpPr>
        <p:spPr>
          <a:xfrm>
            <a:off x="8696536" y="5313172"/>
            <a:ext cx="0" cy="3042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53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2DB5B68-6C40-4E99-A432-9DFAA0F90A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311" y="5131828"/>
            <a:ext cx="657830" cy="468408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7A84319-9338-4210-9ED2-B2DD5B0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2576" y="5296959"/>
            <a:ext cx="2313967" cy="304271"/>
          </a:xfrm>
        </p:spPr>
        <p:txBody>
          <a:bodyPr/>
          <a:lstStyle/>
          <a:p>
            <a:pPr algn="r"/>
            <a:r>
              <a:rPr lang="en-US" dirty="0"/>
              <a:t>Confidential | Internal Use Only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1A5F0A4-60D1-46D2-B44E-4C0907B9B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5458" y="5296959"/>
            <a:ext cx="322232" cy="304271"/>
          </a:xfrm>
        </p:spPr>
        <p:txBody>
          <a:bodyPr/>
          <a:lstStyle/>
          <a:p>
            <a:fld id="{04C34D6C-2EE2-43FB-BB30-6F8C0F42DEF0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15CB2A-74E7-4F31-8AFA-2FFB2C55DD96}"/>
              </a:ext>
            </a:extLst>
          </p:cNvPr>
          <p:cNvCxnSpPr>
            <a:cxnSpLocks/>
          </p:cNvCxnSpPr>
          <p:nvPr userDrawn="1"/>
        </p:nvCxnSpPr>
        <p:spPr>
          <a:xfrm>
            <a:off x="8696536" y="5313172"/>
            <a:ext cx="0" cy="3042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5371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818C8-B146-4E20-9F90-A0136BADC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822855"/>
            <a:ext cx="5080297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64748C-2A8E-49BB-8EEB-3285D6178D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311" y="5131828"/>
            <a:ext cx="657830" cy="46840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F52D805B-9CC4-43F8-A5F7-727A45CA9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11" y="822854"/>
            <a:ext cx="3580395" cy="11305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1FFDE3B-439A-4125-A311-F46B8430DED9}"/>
              </a:ext>
            </a:extLst>
          </p:cNvPr>
          <p:cNvCxnSpPr>
            <a:cxnSpLocks/>
          </p:cNvCxnSpPr>
          <p:nvPr userDrawn="1"/>
        </p:nvCxnSpPr>
        <p:spPr>
          <a:xfrm>
            <a:off x="176311" y="1962308"/>
            <a:ext cx="93993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749C2218-4F3E-4989-8655-309E037DF42D}"/>
              </a:ext>
            </a:extLst>
          </p:cNvPr>
          <p:cNvSpPr txBox="1">
            <a:spLocks/>
          </p:cNvSpPr>
          <p:nvPr userDrawn="1"/>
        </p:nvSpPr>
        <p:spPr>
          <a:xfrm>
            <a:off x="176311" y="1967720"/>
            <a:ext cx="3580395" cy="113055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 Master title style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C6B7C72A-835C-4D5C-8023-EC46F5F22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2576" y="5296959"/>
            <a:ext cx="2313967" cy="304271"/>
          </a:xfrm>
        </p:spPr>
        <p:txBody>
          <a:bodyPr/>
          <a:lstStyle/>
          <a:p>
            <a:pPr algn="r"/>
            <a:r>
              <a:rPr lang="en-US" dirty="0"/>
              <a:t>Confidential | Internal Use Only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B7DDEFDA-DB9D-4BA3-A142-DFBA0117C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5458" y="5296959"/>
            <a:ext cx="322232" cy="304271"/>
          </a:xfrm>
        </p:spPr>
        <p:txBody>
          <a:bodyPr/>
          <a:lstStyle/>
          <a:p>
            <a:fld id="{04C34D6C-2EE2-43FB-BB30-6F8C0F42DEF0}" type="slidenum">
              <a:rPr lang="en-US" smtClean="0"/>
              <a:t>‹#›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F0C7B05-AD31-4620-8CD1-FF3A533280D8}"/>
              </a:ext>
            </a:extLst>
          </p:cNvPr>
          <p:cNvCxnSpPr>
            <a:cxnSpLocks/>
          </p:cNvCxnSpPr>
          <p:nvPr userDrawn="1"/>
        </p:nvCxnSpPr>
        <p:spPr>
          <a:xfrm>
            <a:off x="8696536" y="5313172"/>
            <a:ext cx="0" cy="3042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037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909ACD-D778-4867-8142-79949201E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0" y="190781"/>
            <a:ext cx="4395689" cy="4918324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9B7F73-E024-400E-A8F0-10DCC61FA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6311" y="1605072"/>
            <a:ext cx="4208432" cy="350403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D27F5C-BE0C-4E99-B444-2875905C5D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311" y="5131828"/>
            <a:ext cx="657830" cy="46840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D35B384-FC71-4ADF-AEB6-1D96F9B9EAED}"/>
              </a:ext>
            </a:extLst>
          </p:cNvPr>
          <p:cNvSpPr txBox="1">
            <a:spLocks/>
          </p:cNvSpPr>
          <p:nvPr userDrawn="1"/>
        </p:nvSpPr>
        <p:spPr>
          <a:xfrm>
            <a:off x="191506" y="190781"/>
            <a:ext cx="4193237" cy="121162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dirty="0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DA2D9BB-C487-470D-A96C-47BD938C1D33}"/>
              </a:ext>
            </a:extLst>
          </p:cNvPr>
          <p:cNvCxnSpPr>
            <a:cxnSpLocks/>
          </p:cNvCxnSpPr>
          <p:nvPr userDrawn="1"/>
        </p:nvCxnSpPr>
        <p:spPr>
          <a:xfrm>
            <a:off x="279055" y="1411300"/>
            <a:ext cx="93993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0627053-3809-4A9E-9EF7-353154173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2576" y="5296959"/>
            <a:ext cx="2313967" cy="304271"/>
          </a:xfrm>
        </p:spPr>
        <p:txBody>
          <a:bodyPr/>
          <a:lstStyle/>
          <a:p>
            <a:pPr algn="r"/>
            <a:r>
              <a:rPr lang="en-US" dirty="0"/>
              <a:t>Confidential | Internal Use Only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15AE0F7A-22D2-4D97-A576-2406DE26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5458" y="5296959"/>
            <a:ext cx="322232" cy="304271"/>
          </a:xfrm>
        </p:spPr>
        <p:txBody>
          <a:bodyPr/>
          <a:lstStyle/>
          <a:p>
            <a:fld id="{04C34D6C-2EE2-43FB-BB30-6F8C0F42DEF0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04F7BF0-621A-419A-97A9-C6EA17764168}"/>
              </a:ext>
            </a:extLst>
          </p:cNvPr>
          <p:cNvCxnSpPr>
            <a:cxnSpLocks/>
          </p:cNvCxnSpPr>
          <p:nvPr userDrawn="1"/>
        </p:nvCxnSpPr>
        <p:spPr>
          <a:xfrm>
            <a:off x="8696536" y="5313172"/>
            <a:ext cx="0" cy="3042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747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F57E-9DC9-4AC9-91C1-556DDE2F27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7511" y="1862667"/>
            <a:ext cx="5481536" cy="1989667"/>
          </a:xfrm>
        </p:spPr>
        <p:txBody>
          <a:bodyPr anchor="ctr"/>
          <a:lstStyle>
            <a:lvl1pPr algn="l">
              <a:defRPr sz="4500" b="0"/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F374915-EEA9-4A48-87A4-8CCF469446CE}"/>
              </a:ext>
            </a:extLst>
          </p:cNvPr>
          <p:cNvSpPr/>
          <p:nvPr userDrawn="1"/>
        </p:nvSpPr>
        <p:spPr>
          <a:xfrm>
            <a:off x="6293797" y="1407992"/>
            <a:ext cx="2582693" cy="2899017"/>
          </a:xfrm>
          <a:prstGeom prst="ellipse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2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3082C11-AEF6-4005-B094-1BAF7ED879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1608" y="2164976"/>
            <a:ext cx="1947068" cy="138504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3C8E739-0A2D-47A2-91DC-4AD7AD816102}"/>
              </a:ext>
            </a:extLst>
          </p:cNvPr>
          <p:cNvSpPr/>
          <p:nvPr userDrawn="1"/>
        </p:nvSpPr>
        <p:spPr>
          <a:xfrm>
            <a:off x="-1" y="0"/>
            <a:ext cx="9144001" cy="5715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13546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Customer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B752823-E84B-4F7F-B80D-72FA47BB0DB0}"/>
              </a:ext>
            </a:extLst>
          </p:cNvPr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gradFill flip="none"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E0F93E2-9684-4ED8-B5B2-3EB9EAD83AB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414623" y="848330"/>
            <a:ext cx="1947068" cy="142314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Customer Logo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23CF6E-6443-4653-902B-454ED3D0C63A}"/>
              </a:ext>
            </a:extLst>
          </p:cNvPr>
          <p:cNvSpPr/>
          <p:nvPr userDrawn="1"/>
        </p:nvSpPr>
        <p:spPr>
          <a:xfrm>
            <a:off x="82685" y="81064"/>
            <a:ext cx="5549630" cy="5552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8DA10DE-D0A9-42CB-A416-482CE9EB90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513" y="2465016"/>
            <a:ext cx="3988339" cy="664723"/>
          </a:xfrm>
        </p:spPr>
        <p:txBody>
          <a:bodyPr anchor="ctr"/>
          <a:lstStyle>
            <a:lvl1pPr algn="l">
              <a:defRPr sz="4500" b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2BA6812-7A8D-45EC-B103-83AD39645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513" y="3152933"/>
            <a:ext cx="3988338" cy="379198"/>
          </a:xfrm>
        </p:spPr>
        <p:txBody>
          <a:bodyPr anchor="ctr"/>
          <a:lstStyle>
            <a:lvl1pPr marL="0" indent="0" algn="l">
              <a:buNone/>
              <a:defRPr sz="1800" b="0">
                <a:solidFill>
                  <a:schemeClr val="accent5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988AF8E0-D153-4639-A802-D6577FE121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14623" y="3481623"/>
            <a:ext cx="1947068" cy="138504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72E4D0D-1C74-45C8-8D3B-D298ABAEF75B}"/>
              </a:ext>
            </a:extLst>
          </p:cNvPr>
          <p:cNvSpPr/>
          <p:nvPr userDrawn="1"/>
        </p:nvSpPr>
        <p:spPr>
          <a:xfrm>
            <a:off x="6245157" y="2857501"/>
            <a:ext cx="2290865" cy="380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182128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442CD-3A5A-411F-954F-3226B7F4E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05" y="190781"/>
            <a:ext cx="8760974" cy="5144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FF417-DA29-4F10-BBDA-C4C17830F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521" y="980876"/>
            <a:ext cx="8760958" cy="40288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4D750-ADC5-40D4-985C-934071D92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2576" y="5296959"/>
            <a:ext cx="2313967" cy="304271"/>
          </a:xfrm>
        </p:spPr>
        <p:txBody>
          <a:bodyPr/>
          <a:lstStyle/>
          <a:p>
            <a:pPr algn="r"/>
            <a:r>
              <a:rPr lang="en-US" dirty="0"/>
              <a:t>Confidential | Internal Use Only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FE236-D705-4872-BDBA-5A9167CC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4D6C-2EE2-43FB-BB30-6F8C0F42DEF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17D572A-C03D-4DE0-95AA-31E1BFE31DE2}"/>
              </a:ext>
            </a:extLst>
          </p:cNvPr>
          <p:cNvCxnSpPr>
            <a:cxnSpLocks/>
          </p:cNvCxnSpPr>
          <p:nvPr userDrawn="1"/>
        </p:nvCxnSpPr>
        <p:spPr>
          <a:xfrm>
            <a:off x="8696536" y="5313172"/>
            <a:ext cx="0" cy="3042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73867A7-FB75-4937-99FA-B2931CA17B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311" y="5131828"/>
            <a:ext cx="657830" cy="46840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35B05E-C837-4BF9-9D86-5B020DF5274A}"/>
              </a:ext>
            </a:extLst>
          </p:cNvPr>
          <p:cNvCxnSpPr>
            <a:cxnSpLocks/>
          </p:cNvCxnSpPr>
          <p:nvPr userDrawn="1"/>
        </p:nvCxnSpPr>
        <p:spPr>
          <a:xfrm>
            <a:off x="191505" y="779002"/>
            <a:ext cx="93993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90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FF417-DA29-4F10-BBDA-C4C17830F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521" y="1345659"/>
            <a:ext cx="8760958" cy="3664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3867A7-FB75-4937-99FA-B2931CA17B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311" y="5131828"/>
            <a:ext cx="657830" cy="46840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05C0FF17-E12B-4EA4-8A91-8E7EFF0B6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05" y="190781"/>
            <a:ext cx="8760974" cy="5144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A80CB03-EEF8-454E-9DF2-A1AB81F755E9}"/>
              </a:ext>
            </a:extLst>
          </p:cNvPr>
          <p:cNvSpPr txBox="1">
            <a:spLocks/>
          </p:cNvSpPr>
          <p:nvPr userDrawn="1"/>
        </p:nvSpPr>
        <p:spPr>
          <a:xfrm>
            <a:off x="176311" y="711233"/>
            <a:ext cx="8760974" cy="44877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E935CD-24AB-4E06-AA45-A83F46B4CB02}"/>
              </a:ext>
            </a:extLst>
          </p:cNvPr>
          <p:cNvCxnSpPr>
            <a:cxnSpLocks/>
          </p:cNvCxnSpPr>
          <p:nvPr userDrawn="1"/>
        </p:nvCxnSpPr>
        <p:spPr>
          <a:xfrm>
            <a:off x="264462" y="1160003"/>
            <a:ext cx="93993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C24D3C50-9E78-43F6-A4F4-43BCDCD7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2576" y="5296959"/>
            <a:ext cx="2313967" cy="304271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Confidential | Internal Use Only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5D638C75-6E6E-41F5-9A66-6349882EB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5458" y="5296959"/>
            <a:ext cx="322232" cy="304271"/>
          </a:xfrm>
        </p:spPr>
        <p:txBody>
          <a:bodyPr/>
          <a:lstStyle/>
          <a:p>
            <a:fld id="{04C34D6C-2EE2-43FB-BB30-6F8C0F42DEF0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CE45F28-5B4A-4904-B0F5-C037B211BB07}"/>
              </a:ext>
            </a:extLst>
          </p:cNvPr>
          <p:cNvCxnSpPr>
            <a:cxnSpLocks/>
          </p:cNvCxnSpPr>
          <p:nvPr userDrawn="1"/>
        </p:nvCxnSpPr>
        <p:spPr>
          <a:xfrm>
            <a:off x="8696536" y="5313172"/>
            <a:ext cx="0" cy="3042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47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A5EFE-1305-494E-8D76-82527A7AD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508" y="2289071"/>
            <a:ext cx="6825069" cy="579997"/>
          </a:xfrm>
        </p:spPr>
        <p:txBody>
          <a:bodyPr anchor="ctr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E581EE-D693-448C-A0EB-35963C65905C}"/>
              </a:ext>
            </a:extLst>
          </p:cNvPr>
          <p:cNvCxnSpPr>
            <a:cxnSpLocks/>
          </p:cNvCxnSpPr>
          <p:nvPr userDrawn="1"/>
        </p:nvCxnSpPr>
        <p:spPr>
          <a:xfrm>
            <a:off x="244508" y="2858753"/>
            <a:ext cx="93993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>
            <a:extLst>
              <a:ext uri="{FF2B5EF4-FFF2-40B4-BE49-F238E27FC236}">
                <a16:creationId xmlns:a16="http://schemas.microsoft.com/office/drawing/2014/main" id="{A23E301B-31D8-49CD-8D8D-C6171FAF6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508" y="2878359"/>
            <a:ext cx="6825069" cy="437148"/>
          </a:xfrm>
        </p:spPr>
        <p:txBody>
          <a:bodyPr anchor="ctr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C2BBA4-A0D7-479F-B3DC-9526505D9F9A}"/>
              </a:ext>
            </a:extLst>
          </p:cNvPr>
          <p:cNvSpPr/>
          <p:nvPr userDrawn="1"/>
        </p:nvSpPr>
        <p:spPr>
          <a:xfrm>
            <a:off x="-1" y="0"/>
            <a:ext cx="9144001" cy="5715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17269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FA9D0-0888-4282-8FC3-085E4EE79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1504" y="1037621"/>
            <a:ext cx="4305090" cy="3871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8FC567-0185-4DA8-9D76-4D0DD3F98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7389" y="1037621"/>
            <a:ext cx="4305090" cy="3871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45CDA5-2C44-4453-B208-3ABB772804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311" y="5131828"/>
            <a:ext cx="657830" cy="46840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5760310-5BE5-4876-9CD9-9419DFC0C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05" y="190781"/>
            <a:ext cx="8760974" cy="5144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CF3779-2118-4D10-8105-AE86D555BA0E}"/>
              </a:ext>
            </a:extLst>
          </p:cNvPr>
          <p:cNvCxnSpPr>
            <a:cxnSpLocks/>
          </p:cNvCxnSpPr>
          <p:nvPr userDrawn="1"/>
        </p:nvCxnSpPr>
        <p:spPr>
          <a:xfrm>
            <a:off x="191505" y="779002"/>
            <a:ext cx="93993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4C967F33-131D-421F-B54E-355E2018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2576" y="5296959"/>
            <a:ext cx="2313967" cy="304271"/>
          </a:xfrm>
        </p:spPr>
        <p:txBody>
          <a:bodyPr/>
          <a:lstStyle/>
          <a:p>
            <a:pPr algn="r"/>
            <a:r>
              <a:rPr lang="en-US" dirty="0"/>
              <a:t>Confidential | Internal Use Only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DAC79FF-DF8D-4DE1-BBE6-3D93810D9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5458" y="5296959"/>
            <a:ext cx="322232" cy="304271"/>
          </a:xfrm>
        </p:spPr>
        <p:txBody>
          <a:bodyPr/>
          <a:lstStyle/>
          <a:p>
            <a:fld id="{04C34D6C-2EE2-43FB-BB30-6F8C0F42DEF0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5E1B59-FE9E-4ACD-B8C7-F888B7B38EC4}"/>
              </a:ext>
            </a:extLst>
          </p:cNvPr>
          <p:cNvCxnSpPr>
            <a:cxnSpLocks/>
          </p:cNvCxnSpPr>
          <p:nvPr userDrawn="1"/>
        </p:nvCxnSpPr>
        <p:spPr>
          <a:xfrm>
            <a:off x="8696536" y="5313172"/>
            <a:ext cx="0" cy="3042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31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FA9D0-0888-4282-8FC3-085E4EE79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1504" y="1426723"/>
            <a:ext cx="4305090" cy="3482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8FC567-0185-4DA8-9D76-4D0DD3F98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7389" y="1426723"/>
            <a:ext cx="4305090" cy="3482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45CDA5-2C44-4453-B208-3ABB772804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311" y="5131828"/>
            <a:ext cx="657830" cy="468408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92302F86-7E2F-4894-B2BF-AE8C70BF3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05" y="190781"/>
            <a:ext cx="8760974" cy="5144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CD9C221-1E95-4FA4-87A2-170C6F77601C}"/>
              </a:ext>
            </a:extLst>
          </p:cNvPr>
          <p:cNvSpPr txBox="1">
            <a:spLocks/>
          </p:cNvSpPr>
          <p:nvPr userDrawn="1"/>
        </p:nvSpPr>
        <p:spPr>
          <a:xfrm>
            <a:off x="176311" y="711233"/>
            <a:ext cx="8760974" cy="44877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390F959-7C10-4CDE-8439-CDD1F189E44B}"/>
              </a:ext>
            </a:extLst>
          </p:cNvPr>
          <p:cNvCxnSpPr>
            <a:cxnSpLocks/>
          </p:cNvCxnSpPr>
          <p:nvPr userDrawn="1"/>
        </p:nvCxnSpPr>
        <p:spPr>
          <a:xfrm>
            <a:off x="264462" y="1160003"/>
            <a:ext cx="93993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8016380F-7BC4-4E39-98EB-3D198FD28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2576" y="5296959"/>
            <a:ext cx="2313967" cy="304271"/>
          </a:xfrm>
        </p:spPr>
        <p:txBody>
          <a:bodyPr/>
          <a:lstStyle/>
          <a:p>
            <a:pPr algn="r"/>
            <a:r>
              <a:rPr lang="en-US" dirty="0"/>
              <a:t>Confidential | Internal Use Only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06329719-0433-4E29-B50D-AC0702EC8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5458" y="5296959"/>
            <a:ext cx="322232" cy="304271"/>
          </a:xfrm>
        </p:spPr>
        <p:txBody>
          <a:bodyPr/>
          <a:lstStyle/>
          <a:p>
            <a:fld id="{04C34D6C-2EE2-43FB-BB30-6F8C0F42DEF0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B6E106D-77AB-4D0E-AB8C-108706ADC4C8}"/>
              </a:ext>
            </a:extLst>
          </p:cNvPr>
          <p:cNvCxnSpPr>
            <a:cxnSpLocks/>
          </p:cNvCxnSpPr>
          <p:nvPr userDrawn="1"/>
        </p:nvCxnSpPr>
        <p:spPr>
          <a:xfrm>
            <a:off x="8696536" y="5313172"/>
            <a:ext cx="0" cy="3042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90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399A7-DD21-4969-9CE5-4C4029A22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506" y="1061938"/>
            <a:ext cx="4288082" cy="616329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B1733C-5093-45EE-9B1C-098423BAF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1505" y="1674029"/>
            <a:ext cx="4288082" cy="3266264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70068F-C3F1-487E-B055-E9AEDE076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60556" y="1057700"/>
            <a:ext cx="4291923" cy="616329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D499CA-C671-4B11-B1D9-DC9A9AE1E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60556" y="1674029"/>
            <a:ext cx="4307134" cy="3270486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959277-6A0C-4877-B2FB-39AB8359B3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311" y="5131828"/>
            <a:ext cx="657830" cy="468408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0D1CDC85-8D3A-4337-9A60-9B83D0253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05" y="190781"/>
            <a:ext cx="8760974" cy="5144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0B95362-FB39-494C-AC0C-52EA0D781C3E}"/>
              </a:ext>
            </a:extLst>
          </p:cNvPr>
          <p:cNvCxnSpPr>
            <a:cxnSpLocks/>
          </p:cNvCxnSpPr>
          <p:nvPr userDrawn="1"/>
        </p:nvCxnSpPr>
        <p:spPr>
          <a:xfrm>
            <a:off x="191505" y="779002"/>
            <a:ext cx="93993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48C4A953-14C3-4E33-AC66-DCC4AB6D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2576" y="5296959"/>
            <a:ext cx="2313967" cy="304271"/>
          </a:xfrm>
        </p:spPr>
        <p:txBody>
          <a:bodyPr/>
          <a:lstStyle/>
          <a:p>
            <a:pPr algn="r"/>
            <a:r>
              <a:rPr lang="en-US" dirty="0"/>
              <a:t>Confidential | Internal Use Only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608FF5B7-B7C9-4EB7-AF94-05CCE9FA8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5458" y="5296959"/>
            <a:ext cx="322232" cy="304271"/>
          </a:xfrm>
        </p:spPr>
        <p:txBody>
          <a:bodyPr/>
          <a:lstStyle/>
          <a:p>
            <a:fld id="{04C34D6C-2EE2-43FB-BB30-6F8C0F42DEF0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2BF7373-13D4-479A-BD76-42994AB58568}"/>
              </a:ext>
            </a:extLst>
          </p:cNvPr>
          <p:cNvCxnSpPr>
            <a:cxnSpLocks/>
          </p:cNvCxnSpPr>
          <p:nvPr userDrawn="1"/>
        </p:nvCxnSpPr>
        <p:spPr>
          <a:xfrm>
            <a:off x="8696536" y="5313172"/>
            <a:ext cx="0" cy="3042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08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399A7-DD21-4969-9CE5-4C4029A22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506" y="1415054"/>
            <a:ext cx="4288082" cy="546688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B1733C-5093-45EE-9B1C-098423BAF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1505" y="1961744"/>
            <a:ext cx="4288082" cy="297854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70068F-C3F1-487E-B055-E9AEDE076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60556" y="1415053"/>
            <a:ext cx="4291923" cy="546688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D499CA-C671-4B11-B1D9-DC9A9AE1E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60556" y="1961741"/>
            <a:ext cx="4307134" cy="2982773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959277-6A0C-4877-B2FB-39AB8359B3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311" y="5131828"/>
            <a:ext cx="657830" cy="46840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129D1812-50C7-4E79-B69D-B17532873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05" y="190781"/>
            <a:ext cx="8760974" cy="5144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BC01EA6-07CC-4694-A396-DBA661125CA5}"/>
              </a:ext>
            </a:extLst>
          </p:cNvPr>
          <p:cNvSpPr txBox="1">
            <a:spLocks/>
          </p:cNvSpPr>
          <p:nvPr userDrawn="1"/>
        </p:nvSpPr>
        <p:spPr>
          <a:xfrm>
            <a:off x="176311" y="711233"/>
            <a:ext cx="8760974" cy="44877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D45800-A9A0-459B-80CA-CCFBE7A7D008}"/>
              </a:ext>
            </a:extLst>
          </p:cNvPr>
          <p:cNvCxnSpPr>
            <a:cxnSpLocks/>
          </p:cNvCxnSpPr>
          <p:nvPr userDrawn="1"/>
        </p:nvCxnSpPr>
        <p:spPr>
          <a:xfrm>
            <a:off x="264462" y="1160003"/>
            <a:ext cx="93993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203ED686-1985-45F0-ABE1-0F29877E0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2576" y="5296959"/>
            <a:ext cx="2313967" cy="304271"/>
          </a:xfrm>
        </p:spPr>
        <p:txBody>
          <a:bodyPr/>
          <a:lstStyle/>
          <a:p>
            <a:pPr algn="r"/>
            <a:r>
              <a:rPr lang="en-US" dirty="0"/>
              <a:t>Confidential | Internal Use Only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2C7206B-07D5-4F4A-BD03-721E05EF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5458" y="5296959"/>
            <a:ext cx="322232" cy="304271"/>
          </a:xfrm>
        </p:spPr>
        <p:txBody>
          <a:bodyPr/>
          <a:lstStyle/>
          <a:p>
            <a:fld id="{04C34D6C-2EE2-43FB-BB30-6F8C0F42DEF0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873AD8C-EF14-4BE8-9EDF-D80852D2DE44}"/>
              </a:ext>
            </a:extLst>
          </p:cNvPr>
          <p:cNvCxnSpPr>
            <a:cxnSpLocks/>
          </p:cNvCxnSpPr>
          <p:nvPr userDrawn="1"/>
        </p:nvCxnSpPr>
        <p:spPr>
          <a:xfrm>
            <a:off x="8696536" y="5313172"/>
            <a:ext cx="0" cy="30427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25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03EB5D-A858-418E-BF57-924CABE19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05" y="190781"/>
            <a:ext cx="8760974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F3296-094E-49F2-AFA4-98CE4F002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521" y="1491237"/>
            <a:ext cx="8760958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5B430-3A2C-44BA-8527-1B8937C747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00179" y="5296959"/>
            <a:ext cx="23139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algn="r"/>
            <a:r>
              <a:rPr lang="en-US" dirty="0"/>
              <a:t>Confidential | Internal Use Only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A52B1-C2DB-4EF4-A11E-ACC820C0A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5458" y="5296959"/>
            <a:ext cx="322232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04C34D6C-2EE2-43FB-BB30-6F8C0F42DE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76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5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AF4B7-2578-4DD3-B8D1-C71DF344D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[Project] RASCI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2146D0A-A309-46C6-9DC7-0A24EAD26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963181"/>
              </p:ext>
            </p:extLst>
          </p:nvPr>
        </p:nvGraphicFramePr>
        <p:xfrm>
          <a:off x="191505" y="1134988"/>
          <a:ext cx="8760976" cy="3894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568">
                  <a:extLst>
                    <a:ext uri="{9D8B030D-6E8A-4147-A177-3AD203B41FA5}">
                      <a16:colId xmlns:a16="http://schemas.microsoft.com/office/drawing/2014/main" val="2047395930"/>
                    </a:ext>
                  </a:extLst>
                </a:gridCol>
                <a:gridCol w="1251568">
                  <a:extLst>
                    <a:ext uri="{9D8B030D-6E8A-4147-A177-3AD203B41FA5}">
                      <a16:colId xmlns:a16="http://schemas.microsoft.com/office/drawing/2014/main" val="1028204164"/>
                    </a:ext>
                  </a:extLst>
                </a:gridCol>
                <a:gridCol w="1251568">
                  <a:extLst>
                    <a:ext uri="{9D8B030D-6E8A-4147-A177-3AD203B41FA5}">
                      <a16:colId xmlns:a16="http://schemas.microsoft.com/office/drawing/2014/main" val="932347508"/>
                    </a:ext>
                  </a:extLst>
                </a:gridCol>
                <a:gridCol w="1251568">
                  <a:extLst>
                    <a:ext uri="{9D8B030D-6E8A-4147-A177-3AD203B41FA5}">
                      <a16:colId xmlns:a16="http://schemas.microsoft.com/office/drawing/2014/main" val="2112333662"/>
                    </a:ext>
                  </a:extLst>
                </a:gridCol>
                <a:gridCol w="1251568">
                  <a:extLst>
                    <a:ext uri="{9D8B030D-6E8A-4147-A177-3AD203B41FA5}">
                      <a16:colId xmlns:a16="http://schemas.microsoft.com/office/drawing/2014/main" val="3708231158"/>
                    </a:ext>
                  </a:extLst>
                </a:gridCol>
                <a:gridCol w="1251568">
                  <a:extLst>
                    <a:ext uri="{9D8B030D-6E8A-4147-A177-3AD203B41FA5}">
                      <a16:colId xmlns:a16="http://schemas.microsoft.com/office/drawing/2014/main" val="3891110905"/>
                    </a:ext>
                  </a:extLst>
                </a:gridCol>
                <a:gridCol w="1251568">
                  <a:extLst>
                    <a:ext uri="{9D8B030D-6E8A-4147-A177-3AD203B41FA5}">
                      <a16:colId xmlns:a16="http://schemas.microsoft.com/office/drawing/2014/main" val="1277901310"/>
                    </a:ext>
                  </a:extLst>
                </a:gridCol>
              </a:tblGrid>
              <a:tr h="6490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Team Member 1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Team Member 2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Team Member 3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Team Member 4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Team Member 5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Team Member 6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519365"/>
                  </a:ext>
                </a:extLst>
              </a:tr>
              <a:tr h="6490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Task 1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641862"/>
                  </a:ext>
                </a:extLst>
              </a:tr>
              <a:tr h="6490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Task 2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47694"/>
                  </a:ext>
                </a:extLst>
              </a:tr>
              <a:tr h="6490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Task 3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507587"/>
                  </a:ext>
                </a:extLst>
              </a:tr>
              <a:tr h="6490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Task 4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9014"/>
                  </a:ext>
                </a:extLst>
              </a:tr>
              <a:tr h="64903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Task 5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/>
                    </a:p>
                  </a:txBody>
                  <a:tcPr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976854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333194-2CCF-4926-977F-BE7FDF572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705195"/>
              </p:ext>
            </p:extLst>
          </p:nvPr>
        </p:nvGraphicFramePr>
        <p:xfrm>
          <a:off x="1622474" y="5273511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79168029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72979144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949338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9892454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74889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  <a:r>
                        <a:rPr lang="en-US" b="0" dirty="0"/>
                        <a:t>esponsible</a:t>
                      </a:r>
                      <a:endParaRPr lang="en-US" b="1" dirty="0"/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  <a:r>
                        <a:rPr lang="en-US" b="0" dirty="0"/>
                        <a:t>ccountable</a:t>
                      </a:r>
                      <a:endParaRPr lang="en-US" b="1" dirty="0"/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  <a:r>
                        <a:rPr lang="en-US" b="0" dirty="0"/>
                        <a:t>upport</a:t>
                      </a:r>
                      <a:endParaRPr lang="en-US" dirty="0"/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  <a:r>
                        <a:rPr lang="en-US" b="0" dirty="0"/>
                        <a:t>onsulted</a:t>
                      </a:r>
                      <a:endParaRPr lang="en-US" dirty="0"/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  <a:r>
                        <a:rPr lang="en-US" b="0" dirty="0"/>
                        <a:t>nformed</a:t>
                      </a:r>
                      <a:endParaRPr lang="en-US" dirty="0"/>
                    </a:p>
                  </a:txBody>
                  <a:tcPr anchor="ctr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741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005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0DE6F4"/>
      </a:accent1>
      <a:accent2>
        <a:srgbClr val="15ADF1"/>
      </a:accent2>
      <a:accent3>
        <a:srgbClr val="F0B61E"/>
      </a:accent3>
      <a:accent4>
        <a:srgbClr val="B2B2B1"/>
      </a:accent4>
      <a:accent5>
        <a:srgbClr val="595959"/>
      </a:accent5>
      <a:accent6>
        <a:srgbClr val="FFFFFF"/>
      </a:accent6>
      <a:hlink>
        <a:srgbClr val="0DE6F4"/>
      </a:hlink>
      <a:folHlink>
        <a:srgbClr val="15ADF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6084F42-E6DE-4CCA-AD39-94B05B6F7367}" vid="{264D186E-7744-45A2-8F52-F9EAB1B536C8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ESG PPT Template</Template>
  <TotalTime>5848</TotalTime>
  <Words>37</Words>
  <Application>Microsoft Office PowerPoint</Application>
  <PresentationFormat>On-screen Show (16:10)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[Project] RASCI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Year CS Roadmap</dc:title>
  <dc:creator>Marley Wagner</dc:creator>
  <cp:lastModifiedBy>Marley Wagner</cp:lastModifiedBy>
  <cp:revision>4</cp:revision>
  <dcterms:created xsi:type="dcterms:W3CDTF">2021-05-21T20:33:41Z</dcterms:created>
  <dcterms:modified xsi:type="dcterms:W3CDTF">2021-05-25T22:02:36Z</dcterms:modified>
</cp:coreProperties>
</file>